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5" r:id="rId10"/>
    <p:sldId id="266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888" y="5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845D71F-A8FA-4BBA-81A3-E1FB8571095E}" type="datetimeFigureOut">
              <a:rPr lang="pt-PT" smtClean="0"/>
              <a:t>26/09/2022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AC98AA8-7677-471F-A4FC-68665CADDEC7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393191"/>
          </a:xfrm>
        </p:spPr>
        <p:txBody>
          <a:bodyPr/>
          <a:lstStyle/>
          <a:p>
            <a:r>
              <a:rPr lang="en-US" sz="4000" b="1" dirty="0">
                <a:latin typeface="High Tower Text" panose="02040502050506030303" pitchFamily="18" charset="0"/>
              </a:rPr>
              <a:t>The importance of green areas in our city/in our school</a:t>
            </a:r>
            <a:endParaRPr lang="pt-PT" sz="4000" b="1" dirty="0">
              <a:latin typeface="High Tower Text" panose="02040502050506030303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 dirty="0"/>
          </a:p>
          <a:p>
            <a:r>
              <a:rPr lang="pt-PT" dirty="0"/>
              <a:t>EBI/JI José Carlos da Maia</a:t>
            </a:r>
          </a:p>
        </p:txBody>
      </p:sp>
      <p:pic>
        <p:nvPicPr>
          <p:cNvPr id="1026" name="Picture 2" descr="Iníc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0" y="5229201"/>
            <a:ext cx="232708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775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DD2B5A4-5A97-49C2-9476-E94953372A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298"/>
          <a:stretch/>
        </p:blipFill>
        <p:spPr>
          <a:xfrm>
            <a:off x="1979712" y="1988840"/>
            <a:ext cx="533004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9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200" dirty="0"/>
              <a:t>The most important green area in Olhão – </a:t>
            </a:r>
            <a:br>
              <a:rPr lang="pt-PT" sz="3200" dirty="0"/>
            </a:br>
            <a:r>
              <a:rPr lang="pt-PT" sz="3200" dirty="0"/>
              <a:t>Ria Formosa Natural Park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8064896" cy="4404416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836309" y="4638327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200" dirty="0">
                <a:solidFill>
                  <a:schemeClr val="tx2"/>
                </a:solidFill>
              </a:rPr>
              <a:t>Ria Formosa Natural </a:t>
            </a:r>
            <a:r>
              <a:rPr lang="pt-PT" sz="1200" dirty="0" err="1">
                <a:solidFill>
                  <a:schemeClr val="tx2"/>
                </a:solidFill>
              </a:rPr>
              <a:t>Park</a:t>
            </a:r>
            <a:endParaRPr lang="pt-PT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89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dirty="0">
                <a:solidFill>
                  <a:schemeClr val="accent5">
                    <a:lumMod val="50000"/>
                  </a:schemeClr>
                </a:solidFill>
              </a:rPr>
              <a:t>The green area in front of our school is:</a:t>
            </a:r>
          </a:p>
          <a:p>
            <a:pPr marL="0" indent="0">
              <a:buNone/>
            </a:pPr>
            <a:endParaRPr lang="pt-PT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pt-PT" sz="2000" dirty="0">
                <a:solidFill>
                  <a:schemeClr val="accent1">
                    <a:lumMod val="50000"/>
                  </a:schemeClr>
                </a:solidFill>
              </a:rPr>
              <a:t>Deforested;</a:t>
            </a:r>
          </a:p>
          <a:p>
            <a:pPr marL="0" indent="0">
              <a:buNone/>
            </a:pPr>
            <a:endParaRPr lang="pt-PT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PT" sz="2000" dirty="0">
                <a:solidFill>
                  <a:schemeClr val="accent1">
                    <a:lumMod val="50000"/>
                  </a:schemeClr>
                </a:solidFill>
              </a:rPr>
              <a:t>Uninhabited;</a:t>
            </a:r>
          </a:p>
          <a:p>
            <a:pPr marL="0" indent="0">
              <a:buNone/>
            </a:pPr>
            <a:endParaRPr lang="pt-PT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pt-PT" sz="2000" dirty="0">
                <a:solidFill>
                  <a:schemeClr val="accent1">
                    <a:lumMod val="50000"/>
                  </a:schemeClr>
                </a:solidFill>
              </a:rPr>
              <a:t>Abandoned.</a:t>
            </a:r>
          </a:p>
          <a:p>
            <a:endParaRPr lang="pt-PT" sz="20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pt-PT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800" dirty="0"/>
              <a:t>Green </a:t>
            </a:r>
            <a:r>
              <a:rPr lang="pt-PT" sz="4800" dirty="0" err="1"/>
              <a:t>area</a:t>
            </a:r>
            <a:r>
              <a:rPr lang="pt-PT" sz="4800" dirty="0"/>
              <a:t> </a:t>
            </a:r>
            <a:r>
              <a:rPr lang="pt-PT" sz="4800" dirty="0" err="1"/>
              <a:t>near</a:t>
            </a:r>
            <a:r>
              <a:rPr lang="pt-PT" sz="4800" dirty="0"/>
              <a:t> </a:t>
            </a:r>
            <a:r>
              <a:rPr lang="pt-PT" sz="4800" dirty="0" err="1"/>
              <a:t>our</a:t>
            </a:r>
            <a:r>
              <a:rPr lang="pt-PT" sz="4800" dirty="0"/>
              <a:t> </a:t>
            </a:r>
            <a:r>
              <a:rPr lang="pt-PT" sz="4800" dirty="0" err="1"/>
              <a:t>school</a:t>
            </a:r>
            <a:endParaRPr lang="pt-PT" sz="4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t="16041"/>
          <a:stretch/>
        </p:blipFill>
        <p:spPr>
          <a:xfrm>
            <a:off x="2987824" y="2885802"/>
            <a:ext cx="5616624" cy="3240360"/>
          </a:xfrm>
          <a:prstGeom prst="rect">
            <a:avLst/>
          </a:prstGeom>
        </p:spPr>
      </p:pic>
      <p:cxnSp>
        <p:nvCxnSpPr>
          <p:cNvPr id="8" name="Conexão curva 7"/>
          <p:cNvCxnSpPr/>
          <p:nvPr/>
        </p:nvCxnSpPr>
        <p:spPr>
          <a:xfrm>
            <a:off x="2627784" y="3645024"/>
            <a:ext cx="1938837" cy="1440160"/>
          </a:xfrm>
          <a:prstGeom prst="curvedConnector3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12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971600" y="3356992"/>
            <a:ext cx="1512168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PT" b="1" dirty="0" err="1">
                <a:solidFill>
                  <a:schemeClr val="accent5">
                    <a:lumMod val="50000"/>
                  </a:schemeClr>
                </a:solidFill>
              </a:rPr>
              <a:t>Creation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PT" b="1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pt-PT" b="1" dirty="0">
                <a:solidFill>
                  <a:schemeClr val="accent5">
                    <a:lumMod val="50000"/>
                  </a:schemeClr>
                </a:solidFill>
              </a:rPr>
              <a:t>…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800" dirty="0"/>
              <a:t>Improvement proposals</a:t>
            </a:r>
          </a:p>
        </p:txBody>
      </p:sp>
      <p:pic>
        <p:nvPicPr>
          <p:cNvPr id="1026" name="Picture 2" descr="Criança Pensar fundo png &amp; imagem png - Clip art Portable Network Graphics  Ícones do Computador de Imagem JPEG - criança pensar cartoon png  transparente grátis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690" l="4231" r="930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7036"/>
            <a:ext cx="1238250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hamada em forma de nuvem 3"/>
          <p:cNvSpPr/>
          <p:nvPr/>
        </p:nvSpPr>
        <p:spPr>
          <a:xfrm>
            <a:off x="539552" y="2996952"/>
            <a:ext cx="2376264" cy="1584176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Nuvem 4"/>
          <p:cNvSpPr/>
          <p:nvPr/>
        </p:nvSpPr>
        <p:spPr>
          <a:xfrm>
            <a:off x="3629787" y="2576624"/>
            <a:ext cx="1584176" cy="936104"/>
          </a:xfrm>
          <a:prstGeom prst="cloud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Nuvem 5"/>
          <p:cNvSpPr/>
          <p:nvPr/>
        </p:nvSpPr>
        <p:spPr>
          <a:xfrm>
            <a:off x="2339752" y="4464947"/>
            <a:ext cx="2592288" cy="1512168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Nuvem 6"/>
          <p:cNvSpPr/>
          <p:nvPr/>
        </p:nvSpPr>
        <p:spPr>
          <a:xfrm>
            <a:off x="5580112" y="3032955"/>
            <a:ext cx="2520280" cy="1431991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Nuvem 7"/>
          <p:cNvSpPr/>
          <p:nvPr/>
        </p:nvSpPr>
        <p:spPr>
          <a:xfrm>
            <a:off x="5291318" y="4786883"/>
            <a:ext cx="3384376" cy="1735038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CaixaDeTexto 9"/>
          <p:cNvSpPr txBox="1"/>
          <p:nvPr/>
        </p:nvSpPr>
        <p:spPr>
          <a:xfrm>
            <a:off x="3788778" y="2848289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>
                <a:solidFill>
                  <a:schemeClr val="accent5">
                    <a:lumMod val="75000"/>
                  </a:schemeClr>
                </a:solidFill>
              </a:rPr>
              <a:t>A </a:t>
            </a:r>
            <a:r>
              <a:rPr lang="pt-PT" dirty="0" err="1">
                <a:solidFill>
                  <a:schemeClr val="accent5">
                    <a:lumMod val="75000"/>
                  </a:schemeClr>
                </a:solidFill>
              </a:rPr>
              <a:t>garden</a:t>
            </a:r>
            <a:endParaRPr lang="pt-PT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2624618" y="4873155"/>
            <a:ext cx="20103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A playground for children</a:t>
            </a:r>
            <a:endParaRPr lang="pt-PT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5833803" y="3425784"/>
            <a:ext cx="2012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A walking track or a cycle path</a:t>
            </a:r>
            <a:endParaRPr lang="pt-PT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5724128" y="5115112"/>
            <a:ext cx="2530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A volunteering project by schools to clean up the space</a:t>
            </a:r>
            <a:endParaRPr lang="pt-PT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2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C470E-C4F1-4FE6-B199-7E2A4803E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All our primary schools</a:t>
            </a:r>
          </a:p>
          <a:p>
            <a:pPr marL="0" indent="0">
              <a:buNone/>
            </a:pPr>
            <a:r>
              <a:rPr lang="pt-PT" dirty="0"/>
              <a:t>          have a green area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4D622F-BC65-4308-923E-D58A46AE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600" dirty="0"/>
              <a:t>Green spaces in our school cluster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60A5B7-8C9B-437A-815A-B322F7BBE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212976"/>
            <a:ext cx="3960440" cy="29557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CCB117-129E-4419-94A1-3DA2243CE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154" y="2137002"/>
            <a:ext cx="3121546" cy="416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82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C470E-C4F1-4FE6-B199-7E2A4803E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Students work on them every week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4D622F-BC65-4308-923E-D58A46AE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400" dirty="0"/>
              <a:t>Green spaces in our cluster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0E3F9E-4B46-41D0-85E1-D78AF611D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24944"/>
            <a:ext cx="3897250" cy="29203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55668D-D56F-4C37-8E18-C63353829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2924944"/>
            <a:ext cx="3897249" cy="292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6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C470E-C4F1-4FE6-B199-7E2A4803E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Teachers and a gardener help students in this task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4D622F-BC65-4308-923E-D58A46AE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400" dirty="0"/>
              <a:t>Green spaces in our cluster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F6BFC7-10BD-4A07-93A3-CDAAAD1EB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923538"/>
            <a:ext cx="4172281" cy="3129211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E015090F-28DF-4D60-A055-49CA7DE41B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23538"/>
            <a:ext cx="4172281" cy="312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127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90C56B-0B5B-4DF9-BEB8-9F0E2439F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400" dirty="0"/>
              <a:t>Green spaces in our cluster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5F0130F8-3FC0-4D05-A25F-6936926C4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26" y="2204864"/>
            <a:ext cx="7745505" cy="3877815"/>
          </a:xfrm>
        </p:spPr>
        <p:txBody>
          <a:bodyPr>
            <a:normAutofit/>
          </a:bodyPr>
          <a:lstStyle/>
          <a:p>
            <a:r>
              <a:rPr lang="pt-PT" dirty="0"/>
              <a:t>We also have a new green area at the entrance of our elementary school</a:t>
            </a:r>
          </a:p>
          <a:p>
            <a:endParaRPr lang="pt-PT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82D9E9D-1869-4CFE-868D-0C4DF0B4EB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8469" y="3014811"/>
            <a:ext cx="8037820" cy="362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158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23528" y="570156"/>
            <a:ext cx="8121225" cy="1054250"/>
          </a:xfrm>
        </p:spPr>
        <p:txBody>
          <a:bodyPr/>
          <a:lstStyle/>
          <a:p>
            <a:r>
              <a:rPr lang="pt-PT" sz="2800" dirty="0"/>
              <a:t>Green spaces in the city/in our schools </a:t>
            </a:r>
            <a:br>
              <a:rPr lang="pt-PT" sz="2800" dirty="0"/>
            </a:br>
            <a:r>
              <a:rPr lang="pt-PT" sz="2800" dirty="0"/>
              <a:t>are important since they:</a:t>
            </a:r>
          </a:p>
        </p:txBody>
      </p:sp>
      <p:pic>
        <p:nvPicPr>
          <p:cNvPr id="1026" name="Picture 2" descr="Criança Pensar fundo png &amp; imagem png - Clip art Portable Network Graphics  Ícones do Computador de Imagem JPEG - criança pensar cartoon png  transparente grátis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690" l="4231" r="930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62123"/>
            <a:ext cx="1238250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D78EF19-8798-4D25-8894-17BD9D9F8E1C}"/>
              </a:ext>
            </a:extLst>
          </p:cNvPr>
          <p:cNvSpPr/>
          <p:nvPr/>
        </p:nvSpPr>
        <p:spPr>
          <a:xfrm>
            <a:off x="1867336" y="2481838"/>
            <a:ext cx="65566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Improve physical and mental health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8BBF36-6482-43FE-B5DD-1649F0E2A677}"/>
              </a:ext>
            </a:extLst>
          </p:cNvPr>
          <p:cNvSpPr/>
          <p:nvPr/>
        </p:nvSpPr>
        <p:spPr>
          <a:xfrm>
            <a:off x="3482664" y="4383057"/>
            <a:ext cx="761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endParaRPr lang="en-US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F83074B-7401-4112-8C69-2264DD89EFE0}"/>
              </a:ext>
            </a:extLst>
          </p:cNvPr>
          <p:cNvSpPr/>
          <p:nvPr/>
        </p:nvSpPr>
        <p:spPr>
          <a:xfrm>
            <a:off x="1860587" y="4706222"/>
            <a:ext cx="36984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Reduce pollution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4E304C-F1F5-4CDD-9111-B2C5606DB172}"/>
              </a:ext>
            </a:extLst>
          </p:cNvPr>
          <p:cNvSpPr/>
          <p:nvPr/>
        </p:nvSpPr>
        <p:spPr>
          <a:xfrm>
            <a:off x="1884469" y="3242087"/>
            <a:ext cx="68178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Cool the city and stabilize the climate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C36FA3-89CF-482C-94FC-B4D83AE9924F}"/>
              </a:ext>
            </a:extLst>
          </p:cNvPr>
          <p:cNvSpPr/>
          <p:nvPr/>
        </p:nvSpPr>
        <p:spPr>
          <a:xfrm>
            <a:off x="1884469" y="3972252"/>
            <a:ext cx="39581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Improve air quality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92B376-D5A3-4EFA-A084-D41E96DBE429}"/>
              </a:ext>
            </a:extLst>
          </p:cNvPr>
          <p:cNvSpPr/>
          <p:nvPr/>
        </p:nvSpPr>
        <p:spPr>
          <a:xfrm>
            <a:off x="1907704" y="5492750"/>
            <a:ext cx="42290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Promote biodiversity</a:t>
            </a:r>
          </a:p>
        </p:txBody>
      </p:sp>
    </p:spTree>
    <p:extLst>
      <p:ext uri="{BB962C8B-B14F-4D97-AF65-F5344CB8AC3E}">
        <p14:creationId xmlns:p14="http://schemas.microsoft.com/office/powerpoint/2010/main" val="462840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a">
  <a:themeElements>
    <a:clrScheme name="Personalizado 1">
      <a:dk1>
        <a:srgbClr val="92D050"/>
      </a:dk1>
      <a:lt1>
        <a:sysClr val="window" lastClr="FFFFFF"/>
      </a:lt1>
      <a:dk2>
        <a:srgbClr val="1A8C30"/>
      </a:dk2>
      <a:lt2>
        <a:srgbClr val="ECE9C6"/>
      </a:lt2>
      <a:accent1>
        <a:srgbClr val="0D9F72"/>
      </a:accent1>
      <a:accent2>
        <a:srgbClr val="5CF50F"/>
      </a:accent2>
      <a:accent3>
        <a:srgbClr val="50C07B"/>
      </a:accent3>
      <a:accent4>
        <a:srgbClr val="70BD37"/>
      </a:accent4>
      <a:accent5>
        <a:srgbClr val="148C5B"/>
      </a:accent5>
      <a:accent6>
        <a:srgbClr val="50C07B"/>
      </a:accent6>
      <a:hlink>
        <a:srgbClr val="92D050"/>
      </a:hlink>
      <a:folHlink>
        <a:srgbClr val="B2B2B2"/>
      </a:folHlink>
    </a:clrScheme>
    <a:fontScheme name="Cap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p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154</TotalTime>
  <Words>179</Words>
  <Application>Microsoft Office PowerPoint</Application>
  <PresentationFormat>On-screen Show (4:3)</PresentationFormat>
  <Paragraphs>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Book Antiqua</vt:lpstr>
      <vt:lpstr>High Tower Text</vt:lpstr>
      <vt:lpstr>Wingdings</vt:lpstr>
      <vt:lpstr>Capa</vt:lpstr>
      <vt:lpstr>The importance of green areas in our city/in our school</vt:lpstr>
      <vt:lpstr>The most important green area in Olhão –  Ria Formosa Natural Park </vt:lpstr>
      <vt:lpstr>Green area near our school</vt:lpstr>
      <vt:lpstr>Improvement proposals</vt:lpstr>
      <vt:lpstr>Green spaces in our school cluster</vt:lpstr>
      <vt:lpstr>Green spaces in our cluster</vt:lpstr>
      <vt:lpstr>Green spaces in our cluster</vt:lpstr>
      <vt:lpstr>Green spaces in our cluster</vt:lpstr>
      <vt:lpstr>Green spaces in the city/in our schools  are important since they: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Importance of green areas in the city</dc:title>
  <dc:creator>Aluno</dc:creator>
  <cp:lastModifiedBy>Sílvia Domingos</cp:lastModifiedBy>
  <cp:revision>22</cp:revision>
  <dcterms:created xsi:type="dcterms:W3CDTF">2022-02-10T12:47:11Z</dcterms:created>
  <dcterms:modified xsi:type="dcterms:W3CDTF">2022-09-26T16:45:53Z</dcterms:modified>
</cp:coreProperties>
</file>